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57" r:id="rId4"/>
    <p:sldId id="273" r:id="rId5"/>
    <p:sldId id="272" r:id="rId6"/>
    <p:sldId id="269" r:id="rId7"/>
    <p:sldId id="271" r:id="rId8"/>
    <p:sldId id="274" r:id="rId9"/>
    <p:sldId id="275" r:id="rId10"/>
    <p:sldId id="258" r:id="rId11"/>
    <p:sldId id="259" r:id="rId12"/>
    <p:sldId id="260" r:id="rId13"/>
    <p:sldId id="277" r:id="rId14"/>
    <p:sldId id="265" r:id="rId15"/>
    <p:sldId id="278" r:id="rId16"/>
    <p:sldId id="268" r:id="rId17"/>
    <p:sldId id="263" r:id="rId18"/>
    <p:sldId id="264" r:id="rId19"/>
    <p:sldId id="280" r:id="rId20"/>
    <p:sldId id="261" r:id="rId21"/>
    <p:sldId id="262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D2C77A-BD5A-4021-991A-C57D5B388EA7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DB634D-3FCA-4D26-BB0D-549594A86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strips dir="r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0" TargetMode="External"/><Relationship Id="rId13" Type="http://schemas.openxmlformats.org/officeDocument/2006/relationships/hyperlink" Target="http://ru.wikipedia.org/wiki/XVI_%D0%B2%D0%B5%D0%BA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ru.wikipedia.org/wiki/%D0%A4%D0%B8%D0%BB%D0%B8%D0%BC%D0%BE%D0%BD%D0%BE%D0%B2%D0%BE" TargetMode="External"/><Relationship Id="rId12" Type="http://schemas.openxmlformats.org/officeDocument/2006/relationships/hyperlink" Target="http://ru.wikipedia.org/wiki/%D0%9E%D0%B4%D0%BE%D0%B5%D0%B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2%D1%83%D0%BB%D1%8C%D1%81%D0%BA%D0%B0%D1%8F_%D0%BE%D0%B1%D0%BB%D0%B0%D1%81%D1%82%D1%8C" TargetMode="External"/><Relationship Id="rId11" Type="http://schemas.openxmlformats.org/officeDocument/2006/relationships/hyperlink" Target="http://ru.wikipedia.org/w/index.php?title=%D0%91%D0%B5%D0%BB%D0%B0%D1%8F_%D0%B3%D0%BB%D0%B8%D0%BD%D0%B0&amp;action=edit&amp;redlink=1" TargetMode="External"/><Relationship Id="rId5" Type="http://schemas.openxmlformats.org/officeDocument/2006/relationships/hyperlink" Target="http://ru.wikipedia.org/wiki/%D0%9E%D0%B4%D0%BE%D0%B5%D0%B2%D1%81%D0%BA%D0%B8%D0%B9_%D1%80%D0%B0%D0%B9%D0%BE%D0%BD_%D0%A2%D1%83%D0%BB%D1%8C%D1%81%D0%BA%D0%BE%D0%B9_%D0%BE%D0%B1%D0%BB%D0%B0%D1%81%D1%82%D0%B8" TargetMode="External"/><Relationship Id="rId10" Type="http://schemas.openxmlformats.org/officeDocument/2006/relationships/hyperlink" Target="http://ru.wikipedia.org/wiki/%D0%93%D0%BE%D0%BD%D1%87%D0%B0%D1%80" TargetMode="External"/><Relationship Id="rId4" Type="http://schemas.openxmlformats.org/officeDocument/2006/relationships/hyperlink" Target="http://ru.wikipedia.org/wiki/%D0%9D%D0%B0%D1%80%D0%BE%D0%B4%D0%BD%D1%8B%D0%B5_%D1%85%D1%83%D0%B4%D0%BE%D0%B6%D0%B5%D1%81%D1%82%D0%B2%D0%B5%D0%BD%D0%BD%D1%8B%D0%B5_%D0%BF%D1%80%D0%BE%D0%BC%D1%8B%D1%81%D0%BB%D1%8B" TargetMode="External"/><Relationship Id="rId9" Type="http://schemas.openxmlformats.org/officeDocument/2006/relationships/hyperlink" Target="http://ru.wikipedia.org/wiki/XIX_%D0%B2%D0%B5%D0%BA" TargetMode="External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toys.ru/zakroma/clay_toys.htm" TargetMode="External"/><Relationship Id="rId3" Type="http://schemas.openxmlformats.org/officeDocument/2006/relationships/hyperlink" Target="http://www.rustoys.ru/zakroma/fedoseevskaya_toy.htm" TargetMode="External"/><Relationship Id="rId7" Type="http://schemas.openxmlformats.org/officeDocument/2006/relationships/hyperlink" Target="http://sinsam.kirsoft.com.ru/KSNews_589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8%D0%BB%D0%B8%D0%BC%D0%BE%D0%BD%D0%BE%D0%B2%D1%81%D0%BA%D0%B0%D1%8F_%D0%B8%D0%B3%D1%80%D1%83%D1%88%D0%BA%D0%B0" TargetMode="External"/><Relationship Id="rId5" Type="http://schemas.openxmlformats.org/officeDocument/2006/relationships/hyperlink" Target="http://sinsam.kirsoft.com.ru/KSNews_591.htm" TargetMode="External"/><Relationship Id="rId4" Type="http://schemas.openxmlformats.org/officeDocument/2006/relationships/hyperlink" Target="http://kirsoft.com.ru/freedom/KSNews_1168.htm" TargetMode="External"/><Relationship Id="rId9" Type="http://schemas.openxmlformats.org/officeDocument/2006/relationships/hyperlink" Target="http://www.treeland.ru/article/eko/needlework/bogorodckaa_igru6k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javascript:Nazad('R')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Nazad('R')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javascript:Nazad('R');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22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РУССКИЕ НАРОДНЫЕ ИГРУШКИ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4442" y="5013176"/>
            <a:ext cx="5575276" cy="1201906"/>
          </a:xfrm>
        </p:spPr>
        <p:txBody>
          <a:bodyPr>
            <a:normAutofit fontScale="77500" lnSpcReduction="20000"/>
          </a:bodyPr>
          <a:lstStyle/>
          <a:p>
            <a:pPr algn="r" fontAlgn="base"/>
            <a:r>
              <a:rPr lang="ru-RU" sz="2400" dirty="0"/>
              <a:t>Подготовила </a:t>
            </a:r>
            <a:r>
              <a:rPr lang="ru-RU" sz="2400" dirty="0" smtClean="0"/>
              <a:t>воспитатель</a:t>
            </a:r>
          </a:p>
          <a:p>
            <a:pPr algn="r" fontAlgn="base"/>
            <a:r>
              <a:rPr lang="ru-RU" sz="2400" dirty="0" smtClean="0"/>
              <a:t> МАДОУ «</a:t>
            </a:r>
            <a:r>
              <a:rPr lang="ru-RU" sz="2400" dirty="0"/>
              <a:t>Детский сад № 419</a:t>
            </a:r>
            <a:r>
              <a:rPr lang="ru-RU" sz="2400" dirty="0" smtClean="0"/>
              <a:t>» </a:t>
            </a:r>
            <a:r>
              <a:rPr lang="ru-RU" sz="2400" dirty="0"/>
              <a:t>г. Пермь</a:t>
            </a:r>
            <a:endParaRPr lang="ru-RU" sz="2400" dirty="0"/>
          </a:p>
          <a:p>
            <a:pPr algn="r" fontAlgn="base"/>
            <a:endParaRPr lang="ru-RU" sz="2400" dirty="0"/>
          </a:p>
          <a:p>
            <a:pPr algn="r" fontAlgn="base"/>
            <a:r>
              <a:rPr lang="ru-RU" sz="2400" dirty="0"/>
              <a:t>Вяткина О.Н.</a:t>
            </a:r>
            <a:endParaRPr lang="ru-RU" sz="2400" dirty="0"/>
          </a:p>
          <a:p>
            <a:endParaRPr lang="ru-RU" sz="2300" dirty="0" smtClean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2915816" cy="25202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Narrow" pitchFamily="34" charset="0"/>
              </a:rPr>
              <a:t>ДЫМКОВСКАЯ ИГРУШКА</a:t>
            </a:r>
            <a:endParaRPr lang="ru-RU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www.vidpochivay.com/wp-content/uploads/2011/08/Dymkovskaya-igrushka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18711"/>
              </a:clrFrom>
              <a:clrTo>
                <a:srgbClr val="B187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01768"/>
            <a:ext cx="5902674" cy="44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 flipH="1">
            <a:off x="8001023" y="214290"/>
            <a:ext cx="45719" cy="6429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viki.rdf.ru/media/upload/preview/2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71" y="184773"/>
            <a:ext cx="2952328" cy="39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du54.ru/sites/default/files/images/2010/06/cd18e8cf76b6202a1197a466685515ccd6e22242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2"/>
          <a:stretch/>
        </p:blipFill>
        <p:spPr bwMode="auto">
          <a:xfrm>
            <a:off x="3348532" y="2085070"/>
            <a:ext cx="2857500" cy="45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obrolet.ru/wp-content/gallery/dymkovskaya/dymkovskaya-toy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81"/>
            <a:ext cx="2924324" cy="43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2060847"/>
            <a:ext cx="4608512" cy="266429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ФЕДОСЕЕВСКАЯ ИГРУШКА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rustoys.ru/museums/igrushki/topors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4297"/>
            <a:ext cx="3552825" cy="23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lavyanskaya-kultura.ru/images/3(347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E1213"/>
              </a:clrFrom>
              <a:clrTo>
                <a:srgbClr val="0E12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110"/>
            <a:ext cx="4004444" cy="50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ic.unn.ru/handicraft/IMAGES/t_p1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9876"/>
            <a:ext cx="35528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214290"/>
            <a:ext cx="4214842" cy="650085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большой деревне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Федосеево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расположенной недалеко от г. Семенова, занимаются изготовлением деревянных игрушек. Игрушечный промысел, в его современном виде, возник здесь в конце XIX века. Эти игрушки ласково называли "балясы", что означало веселые, забавные, сделанные остряком и балагуром. Мастера настолько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умелы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что при изготовлении этой игрушки используют всего два инструмента - нож и топор. Игрушки крепко сколочены из гладких дощечек, раскрашенных в ярко-желтый цвет, с простым узором из тонких веточек с алыми цветами и зелеными листьями. Из глубокой древности пришли в игрушку образы всадников на конях, повозки запряженной лошадьми, деревенские сани и сделанные из дерева крестьянские топоры и молотки. Позднее появились игрушки - мельница, карусель, пильщики досок, домики, мебель. 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9" name="Рисунок 4" descr="http://www.pycb.orthodoxy.ru/woodpage/to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16667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 descr="http://www.pycb.orthodoxy.ru/woodpage/to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267967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 descr="http://www.pycb.orthodoxy.ru/woodpage/toy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8630" r="186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928670"/>
            <a:ext cx="3237986" cy="507209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Лысково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один из интереснейших центров деревянной народной игрушки в Нижегородской области. С середины XIX века известна семья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лысковских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игрушечников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Ягненковых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В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лысковской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игрушке, изготовленной из осины и сосны с помощью топора и ножа, сочетались в гармоничном единстве столярные, резные и токарные детали. Набор игрушек разнообразен: коньки, куклы, кузнецы на подвижных планках, каталки-вертушки с птичками, разные зверюшки, карусели со зверями, лошадки в упряжке, водовозы и кукольная мебель - столы, стулья, кресла, диванчики.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ФЕДОСЕЕВСКАЯ ТОПОРЩИНА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Или балясы.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Ящечный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стиль – еще и так его называли. Делалась такая игрушка в богатом лесом месте (Нижегородская область) из щепы и всяких отходов, вырубалась топором. Замечательной была не техника исполнения, а механическая идея. Кораблик не просто катился на колесиках, а еще и приводил в движение другие детали внутри. Карусель закручивалась – и раскручивалась обратно сама. Сейчас уже нет таких мастеров</a:t>
            </a:r>
          </a:p>
          <a:p>
            <a:endParaRPr lang="ru-RU" dirty="0"/>
          </a:p>
        </p:txBody>
      </p:sp>
      <p:pic>
        <p:nvPicPr>
          <p:cNvPr id="35844" name="Рисунок 5" descr="Федосеевская топорщ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8604"/>
            <a:ext cx="4789766" cy="19922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Три главных образа – это женщина, конек и птица. Любимый цвет – красный. Обязательный элемент росписи – Солнце. Владимирская игрушка XIX век.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</p:txBody>
      </p:sp>
      <p:pic>
        <p:nvPicPr>
          <p:cNvPr id="21505" name="Рисунок 7" descr="Владимирская игрушка XIX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481356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2564904"/>
            <a:ext cx="34739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Владимирская</a:t>
            </a:r>
          </a:p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игрушка</a:t>
            </a:r>
          </a:p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XIX век</a:t>
            </a:r>
            <a:endParaRPr lang="ru-RU" sz="4000" dirty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86116" y="214290"/>
            <a:ext cx="5105400" cy="1472766"/>
          </a:xfrm>
        </p:spPr>
        <p:txBody>
          <a:bodyPr/>
          <a:lstStyle/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5" name="Рисунок 11" descr="Единорог?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3937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8024" y="2636912"/>
            <a:ext cx="3946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ФИЛИМОНОВСКАЯ</a:t>
            </a:r>
          </a:p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ИГРУШКА</a:t>
            </a:r>
            <a:endParaRPr lang="ru-RU" sz="3600" dirty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:\игрушки рис\филимоновская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444905" cy="280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78808" y="285728"/>
            <a:ext cx="3893654" cy="584043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Русский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 tooltip="Народные художественные промыслы"/>
              </a:rPr>
              <a:t>художественный промысел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сформировавшийся в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5" tooltip="Одоевский район Тульской области"/>
              </a:rPr>
              <a:t>Одоевском районе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6" tooltip="Тульская область"/>
              </a:rPr>
              <a:t>Тульской области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Своё название получил от деревни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7" tooltip="Филимоново"/>
              </a:rPr>
              <a:t>Филимоново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где жили в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 tooltip="1960"/>
              </a:rPr>
              <a:t>1960-х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годах последние мастерицы, возродившие забытое ремесло.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Промысел игрушки возник в середине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9" tooltip="XIX век"/>
              </a:rPr>
              <a:t>XIX века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среде местных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0" tooltip="Гончар"/>
              </a:rPr>
              <a:t>гончаров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Благодаря отличным по качеству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1" tooltip="Белая глина (страница отсутствует)"/>
              </a:rPr>
              <a:t>белым глинам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районе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2" tooltip="Одоев"/>
              </a:rPr>
              <a:t>Одоева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 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3" tooltip="XVI век"/>
              </a:rPr>
              <a:t>XVI века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производили гончарную посуду, продавая её на местных базарах. Как и в большинстве гончарных промыслов, мастера работали семейно, сдавая продукцию перекупщикам или самостоятельно продавая её на базаре. При этом мужчины делали только посуду, а женщины лепили и расписывали игрушки.</a:t>
            </a:r>
          </a:p>
          <a:p>
            <a:endParaRPr lang="ru-RU" dirty="0"/>
          </a:p>
        </p:txBody>
      </p:sp>
      <p:pic>
        <p:nvPicPr>
          <p:cNvPr id="25602" name="Picture 2" descr="H:\игрушки рис\филимоновская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0166" y="3643314"/>
            <a:ext cx="2700000" cy="27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000628" cy="664371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 века </a:t>
            </a:r>
            <a:r>
              <a:rPr lang="ru-R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филимоновская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игрушка не утратила ни одного из своих элементов. Главное в ней свисток. С его помощью предки-язычники отпугивали дьявола, нечистую силу. Полна языческих символов и красочная роспись игрушки. Создавали </a:t>
            </a:r>
            <a:r>
              <a:rPr lang="ru-R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филимоновскую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игрушку женщины крестьянки. Искусство передавалось из поколения в поколение: с раннего детства мама или бабушка сажали девочку рядом с собой и приучали ее к лепке. Девочек, занимающихся лепкой игрушек, здесь называли свистульками. Готовые игрушки возили продавать на ярмарки, а вырученные от продажи деньги откладывались для приданого. Девушки из деревни Филимоново считались очень выгодными невестами. Во-первых, благодаря ремеслу люди в деревеньке были достаточно зажиточными. А во-вторых, </a:t>
            </a:r>
            <a:r>
              <a:rPr lang="ru-R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филимоновские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девушки среди парней пользовались популярностью и назывались беленькими. В этом названии было нечто барское. И правда, девушки работали не в поле-огороде, а в избе. В результате, как и барские дети, были светленькие, незагорелые. При раскрашивании игрушки мастерицы использовали всего три цвета: малиновый (в народе фуксиновый), желтый и синий. Чтобы добиться более интересного цветового решения, женщины шли на хитрость. Игрушку сначала в нужных местах прокрашивали желтой краской, а сверху накладывали традиционный малиновый или синий. В сочетании с желтым эти цвета становились красным и зеленым. Так, используя три цвета, игрушку раскрашивали в пять цветов</a:t>
            </a:r>
          </a:p>
          <a:p>
            <a:endParaRPr lang="ru-RU" sz="1400" dirty="0"/>
          </a:p>
        </p:txBody>
      </p:sp>
      <p:pic>
        <p:nvPicPr>
          <p:cNvPr id="36866" name="Picture 2" descr="H:\игрушки рис\филимоновска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2"/>
            <a:ext cx="2862000" cy="1908000"/>
          </a:xfrm>
          <a:prstGeom prst="rect">
            <a:avLst/>
          </a:prstGeom>
          <a:noFill/>
        </p:spPr>
      </p:pic>
      <p:pic>
        <p:nvPicPr>
          <p:cNvPr id="36867" name="Picture 3" descr="H:\игрушки рис\филимоновсая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2916984" cy="248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Матрёшк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622" r="4622"/>
          <a:stretch>
            <a:fillRect/>
          </a:stretch>
        </p:blipFill>
        <p:spPr>
          <a:xfrm>
            <a:off x="2843808" y="404664"/>
            <a:ext cx="5562600" cy="5638800"/>
          </a:xfr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3131840" cy="30849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Ростом разные подружки,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Но похожи друг на дружку,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Все они сидят друг в дружке,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А всего одна игрушка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105400" cy="1401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БОГОРОДСКАЯ ИГРУШКА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3" name="Рисунок 11" descr="http://www.treeland.ru/image/eko/needlework/bogo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57864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788024" y="214290"/>
            <a:ext cx="3816424" cy="59118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Пёстрые деревянные курочки на подставке, фигурки кузнецов, мужика и медведя, - потяни за планку, и они застучат молоточками по маленькой наковальне... Забавные игрушки, известные на Руси с незапамятных времен, стали основным народным промыслом для жителей подмосковного села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Богородское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7649" name="Picture 1" descr="H:\игрушки рис\богор и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2556948" cy="2232000"/>
          </a:xfrm>
          <a:prstGeom prst="rect">
            <a:avLst/>
          </a:prstGeom>
          <a:noFill/>
        </p:spPr>
      </p:pic>
      <p:pic>
        <p:nvPicPr>
          <p:cNvPr id="27650" name="Picture 2" descr="H:\игрушки рис\богор иг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357430"/>
            <a:ext cx="3002106" cy="2524136"/>
          </a:xfrm>
          <a:prstGeom prst="rect">
            <a:avLst/>
          </a:prstGeom>
          <a:noFill/>
        </p:spPr>
      </p:pic>
      <p:pic>
        <p:nvPicPr>
          <p:cNvPr id="27651" name="Picture 3" descr="H:\игрушки рис\богородская и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7" y="4643446"/>
            <a:ext cx="2941907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5000660" cy="642942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История </a:t>
            </a:r>
            <a:r>
              <a:rPr lang="ru-RU" sz="6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богородской</a:t>
            </a:r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игрушки начинается с легенды. Говорят, в маленькой деревеньке близ современного Сергиева Посада жила крестьянская семья. Людьми они были бедными и многодетными. Мать решила позабавить ребятишек и сделать им куклу. Сшила из ткани, но через несколько дней дети разорвали игрушку. Сплела из соломы, да уже к вечеру кукла рассыпалась. Тогда взяла женщина щепку и вырезала игрушку из дерева, а дети прозвали ее </a:t>
            </a:r>
            <a:r>
              <a:rPr lang="ru-RU" sz="6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Аука</a:t>
            </a:r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Долго забавлялась ребятня, а потом кукла им наскучила. И отец отвез ее на ярмарку. Там нашелся купец, которому игрушка показалась занятной, и заказал крестьянину целую партию. С тех пор, рассказывают, большинство жителей деревни </a:t>
            </a:r>
            <a:r>
              <a:rPr lang="ru-RU" sz="6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Богородское</a:t>
            </a:r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занялись “игрушечным” ремеслом.</a:t>
            </a:r>
          </a:p>
          <a:p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если серьезно, народный промысел зародился под влиянием Троице-Сергиева монастыря - одного из крупнейших центров художественных ремесел Московской Руси еще 350 лет назад. Традиционная </a:t>
            </a:r>
            <a:r>
              <a:rPr lang="ru-RU" sz="6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богородская</a:t>
            </a:r>
            <a:r>
              <a:rPr lang="ru-RU" sz="6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игрушка - это неокрашенные фигурки людей, животных и птиц из липы, композиции из жизни русского крестьянина. Символом промысла до сих пор считаются “мужик и медведь” в различных сюжетных постановках, первой из которых стала подвижная игрушка “Кузнецы”. </a:t>
            </a:r>
          </a:p>
          <a:p>
            <a:endParaRPr lang="ru-RU" sz="6400" dirty="0"/>
          </a:p>
        </p:txBody>
      </p:sp>
      <p:pic>
        <p:nvPicPr>
          <p:cNvPr id="37890" name="Picture 2" descr="H:\игрушки рис\богор иг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2281874" cy="2520000"/>
          </a:xfrm>
          <a:prstGeom prst="rect">
            <a:avLst/>
          </a:prstGeom>
          <a:noFill/>
        </p:spPr>
      </p:pic>
      <p:pic>
        <p:nvPicPr>
          <p:cNvPr id="37891" name="Рисунок 12" descr="http://www.treeland.ru/image/eko/needlework/bogor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14290"/>
            <a:ext cx="5105400" cy="1901394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 ИНФОРМАЦИИ И ФОТОГРАФИЙ: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143116"/>
            <a:ext cx="6215106" cy="4500594"/>
          </a:xfrm>
        </p:spPr>
        <p:txBody>
          <a:bodyPr>
            <a:normAutofit fontScale="25000" lnSpcReduction="20000"/>
          </a:bodyPr>
          <a:lstStyle/>
          <a:p>
            <a:pPr marL="1143000" lvl="0" indent="-1143000" algn="l"/>
            <a:r>
              <a:rPr lang="ru-RU" sz="7200" dirty="0" smtClean="0"/>
              <a:t> Русская матрешка, 2005, №3 с.17. </a:t>
            </a:r>
            <a:r>
              <a:rPr lang="ru-RU" sz="7200" dirty="0" err="1" smtClean="0"/>
              <a:t>Мурзилка</a:t>
            </a:r>
            <a:r>
              <a:rPr lang="ru-RU" sz="7200" dirty="0" smtClean="0"/>
              <a:t>.</a:t>
            </a:r>
          </a:p>
          <a:p>
            <a:pPr marL="1143000" lvl="0" indent="-1143000" algn="l"/>
            <a:r>
              <a:rPr lang="ru-RU" sz="7200" dirty="0" smtClean="0"/>
              <a:t>Из истории матрешки// Семья – 2001. №14 с.17. </a:t>
            </a:r>
          </a:p>
          <a:p>
            <a:pPr marL="1143000" lvl="0" indent="-1143000" algn="l"/>
            <a:r>
              <a:rPr lang="ru-RU" sz="7200" dirty="0" smtClean="0"/>
              <a:t> Русская матрешка// </a:t>
            </a:r>
            <a:r>
              <a:rPr lang="ru-RU" sz="7200" i="1" dirty="0" err="1" smtClean="0"/>
              <a:t>Митняжская</a:t>
            </a:r>
            <a:r>
              <a:rPr lang="ru-RU" sz="7200" i="1" dirty="0" smtClean="0"/>
              <a:t> Т.Б.</a:t>
            </a:r>
            <a:r>
              <a:rPr lang="ru-RU" sz="7200" dirty="0" smtClean="0"/>
              <a:t> </a:t>
            </a:r>
          </a:p>
          <a:p>
            <a:pPr marL="1143000" lvl="0" indent="-1143000" algn="l"/>
            <a:r>
              <a:rPr lang="ru-RU" sz="7200" dirty="0" smtClean="0"/>
              <a:t>  Народные художественные промыслы: учеб. пособие – М;.        Высшая школа, 1980 г.  с.129. </a:t>
            </a:r>
          </a:p>
          <a:p>
            <a:pPr marL="1143000" indent="-1143000"/>
            <a:r>
              <a:rPr lang="ru-RU" sz="7200" dirty="0" smtClean="0">
                <a:hlinkClick r:id="rId3"/>
              </a:rPr>
              <a:t>http://www.rustoys.ru/zakroma/</a:t>
            </a:r>
            <a:r>
              <a:rPr lang="ru-RU" sz="7200" b="1" dirty="0" smtClean="0">
                <a:hlinkClick r:id="rId3"/>
              </a:rPr>
              <a:t>fedoseevskaya</a:t>
            </a:r>
            <a:r>
              <a:rPr lang="ru-RU" sz="7200" dirty="0" smtClean="0">
                <a:hlinkClick r:id="rId3"/>
              </a:rPr>
              <a:t>_toy.ht...</a:t>
            </a:r>
            <a:r>
              <a:rPr lang="ru-RU" sz="7200" dirty="0" smtClean="0"/>
              <a:t> </a:t>
            </a:r>
          </a:p>
          <a:p>
            <a:pPr marL="1143000" indent="-1143000" algn="l"/>
            <a:r>
              <a:rPr lang="ru-RU" sz="7200" dirty="0" smtClean="0"/>
              <a:t> </a:t>
            </a:r>
            <a:r>
              <a:rPr lang="ru-RU" sz="7200" u="sng" dirty="0" smtClean="0">
                <a:hlinkClick r:id="rId4"/>
              </a:rPr>
              <a:t>http://kirsoft.com.ru/freedom/KSNews_1168.htm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</a:t>
            </a:r>
            <a:r>
              <a:rPr lang="ru-RU" sz="7200" u="sng" dirty="0" smtClean="0">
                <a:hlinkClick r:id="rId5"/>
              </a:rPr>
              <a:t>http://sinsam.kirsoft.com.ru/KSNews_591.htm</a:t>
            </a:r>
            <a:endParaRPr lang="ru-RU" sz="7200" u="sng" dirty="0" smtClean="0"/>
          </a:p>
          <a:p>
            <a:pPr marL="1143000" indent="-1143000" algn="l"/>
            <a:r>
              <a:rPr lang="ru-RU" sz="7200" dirty="0" smtClean="0">
                <a:hlinkClick r:id="rId6"/>
              </a:rPr>
              <a:t>http://ru.wikipedia.org/wiki/</a:t>
            </a:r>
            <a:r>
              <a:rPr lang="ru-RU" sz="7200" b="1" dirty="0" smtClean="0">
                <a:hlinkClick r:id="rId6"/>
              </a:rPr>
              <a:t>Филимоновская</a:t>
            </a:r>
            <a:r>
              <a:rPr lang="ru-RU" sz="7200" dirty="0" smtClean="0">
                <a:hlinkClick r:id="rId6"/>
              </a:rPr>
              <a:t>_</a:t>
            </a:r>
            <a:r>
              <a:rPr lang="ru-RU" sz="7200" b="1" dirty="0" smtClean="0">
                <a:hlinkClick r:id="rId6"/>
              </a:rPr>
              <a:t>игрушка</a:t>
            </a:r>
            <a:r>
              <a:rPr lang="ru-RU" sz="7200" dirty="0" smtClean="0">
                <a:hlinkClick r:id="rId6"/>
              </a:rPr>
              <a:t>...</a:t>
            </a:r>
            <a:endParaRPr lang="ru-RU" sz="7200" dirty="0" smtClean="0"/>
          </a:p>
          <a:p>
            <a:pPr marL="1143000" indent="-1143000" algn="l"/>
            <a:r>
              <a:rPr lang="ru-RU" sz="7200" dirty="0" err="1" smtClean="0">
                <a:hlinkClick r:id="rId7"/>
              </a:rPr>
              <a:t>sinsam.kirsoft.com.ru</a:t>
            </a:r>
            <a:endParaRPr lang="ru-RU" sz="7200" dirty="0" smtClean="0"/>
          </a:p>
          <a:p>
            <a:pPr marL="1143000" indent="-1143000" algn="l"/>
            <a:r>
              <a:rPr lang="ru-RU" sz="7200" dirty="0" err="1" smtClean="0">
                <a:hlinkClick r:id="rId8"/>
              </a:rPr>
              <a:t>www.rustoys.ru</a:t>
            </a:r>
            <a:r>
              <a:rPr lang="ru-RU" sz="7200" dirty="0" smtClean="0"/>
              <a:t> </a:t>
            </a:r>
          </a:p>
          <a:p>
            <a:pPr marL="1143000" indent="-1143000" algn="l"/>
            <a:r>
              <a:rPr lang="ru-RU" sz="7200" dirty="0" smtClean="0">
                <a:hlinkClick r:id="rId9"/>
              </a:rPr>
              <a:t>http://www.treeland.ru/article/eko/needlework/bogo</a:t>
            </a:r>
            <a:endParaRPr lang="ru-RU" sz="7200" dirty="0" smtClean="0"/>
          </a:p>
          <a:p>
            <a:pPr marL="1143000" indent="-1143000" algn="l"/>
            <a:endParaRPr lang="ru-RU" sz="7200" dirty="0" smtClean="0"/>
          </a:p>
          <a:p>
            <a:pPr algn="l"/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pPr algn="l"/>
            <a:endParaRPr lang="ru-RU" sz="7200" dirty="0" smtClean="0"/>
          </a:p>
          <a:p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r>
              <a:rPr lang="ru-RU" dirty="0" smtClean="0"/>
              <a:t> 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МАТРЁШКА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 каждого народа свои замечательные куклы. Подобно людям, некоторые из них стали знаменитыми на весь мир. Одна такая перед вами – русская матрешка. Вот они «подружки, сидящие друг в дружке»: все веселые, нарядные, деревянные русские куклы модницы, известные теперь во многих странах мира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Дуйте в дудки, бейте в ложки!</a:t>
            </a:r>
          </a:p>
          <a:p>
            <a:r>
              <a:rPr lang="ru-RU" b="1" i="1" dirty="0" smtClean="0"/>
              <a:t>В гости к нам пришли матрёшки!</a:t>
            </a:r>
          </a:p>
          <a:p>
            <a:r>
              <a:rPr lang="ru-RU" b="1" i="1" dirty="0" smtClean="0"/>
              <a:t>Ложки деревянные, </a:t>
            </a:r>
          </a:p>
          <a:p>
            <a:r>
              <a:rPr lang="ru-RU" b="1" i="1" dirty="0" err="1" smtClean="0"/>
              <a:t>Матрёшечки</a:t>
            </a:r>
            <a:r>
              <a:rPr lang="ru-RU" b="1" i="1" dirty="0" smtClean="0"/>
              <a:t> румяные</a:t>
            </a:r>
            <a:endParaRPr lang="ru-RU" dirty="0"/>
          </a:p>
        </p:txBody>
      </p:sp>
      <p:pic>
        <p:nvPicPr>
          <p:cNvPr id="6" name="Picture 13" descr="Матрё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В этой матрешке спрятано еще 31 матрешк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1047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Авторская работа Е. Ружальской. Выжигание, морилка, акварель и лак.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00504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Башкирская матрешка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3169" b="1316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0042"/>
            <a:ext cx="2880320" cy="47149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Кукла эта, понятно, была японкой, точнее даже, </a:t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i="1" dirty="0" smtClean="0">
                <a:solidFill>
                  <a:srgbClr val="FFFF00"/>
                </a:solidFill>
              </a:rPr>
              <a:t>японцем  - сердитым на вид, </a:t>
            </a:r>
            <a:r>
              <a:rPr lang="ru-RU" sz="2400" i="1" dirty="0" err="1" smtClean="0">
                <a:solidFill>
                  <a:srgbClr val="FFFF00"/>
                </a:solidFill>
              </a:rPr>
              <a:t>узкоглазым</a:t>
            </a:r>
            <a:r>
              <a:rPr lang="ru-RU" sz="2400" i="1" dirty="0" smtClean="0">
                <a:solidFill>
                  <a:srgbClr val="FFFF00"/>
                </a:solidFill>
              </a:rPr>
              <a:t> стариком.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4429132"/>
            <a:ext cx="3520440" cy="178595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Первая матрёшка изображала девочку в платке  и сарафане с чёрным петухом на руках</a:t>
            </a:r>
          </a:p>
          <a:p>
            <a:endParaRPr lang="ru-RU" dirty="0"/>
          </a:p>
        </p:txBody>
      </p:sp>
      <p:pic>
        <p:nvPicPr>
          <p:cNvPr id="7" name="Picture 7" descr="Первая русская матрешка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22606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Рисунок из книги Н.Н. Алексахина &quot;Матрешк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71480"/>
            <a:ext cx="172204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Матрёшки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 cstate="print"/>
          <a:srcRect l="1815" r="3405"/>
          <a:stretch/>
        </p:blipFill>
        <p:spPr bwMode="auto">
          <a:xfrm>
            <a:off x="29488" y="1484784"/>
            <a:ext cx="5256584" cy="347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764704"/>
            <a:ext cx="3494738" cy="5544616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ПЕРЕОДЕЛИ В РУССКИЙ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костюм, заморская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пришелица прижилась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 нас на диво быстро.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Яблоками лёг на щёки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румянец,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прикрыл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голову Переодели в русский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косалый</a:t>
            </a: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платочек, свесилась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из-под него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толстая коса. Так и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хотелось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назвать куклу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русским именем. Дуняша?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Маняша</a:t>
            </a: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?  </a:t>
            </a:r>
            <a:b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1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Матрёша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?</a:t>
            </a:r>
            <a:r>
              <a:rPr lang="ru-RU" sz="23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3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3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300" i="1" dirty="0" smtClean="0">
                <a:solidFill>
                  <a:schemeClr val="tx1"/>
                </a:solidFill>
              </a:rPr>
              <a:t/>
            </a:r>
            <a:br>
              <a:rPr lang="ru-RU" sz="2300" i="1" dirty="0" smtClean="0">
                <a:solidFill>
                  <a:schemeClr val="tx1"/>
                </a:solidFill>
              </a:rPr>
            </a:b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12" name="Picture 6" descr="Рисунок из книги Н.Н. Алексахина &quot;Матреш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424" y="5013176"/>
            <a:ext cx="871728" cy="17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1258888" y="5373688"/>
            <a:ext cx="62579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сергиево-посадская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матрёшка</a:t>
            </a:r>
          </a:p>
        </p:txBody>
      </p:sp>
      <p:pic>
        <p:nvPicPr>
          <p:cNvPr id="12" name="Picture 4" descr="image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714356"/>
            <a:ext cx="2792413" cy="39608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357158" y="5286388"/>
            <a:ext cx="74295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полховско</a:t>
            </a: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-</a:t>
            </a:r>
            <a:r>
              <a:rPr lang="ru-RU" sz="3600" b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майдановская</a:t>
            </a:r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матрёшка</a:t>
            </a:r>
          </a:p>
        </p:txBody>
      </p:sp>
      <p:pic>
        <p:nvPicPr>
          <p:cNvPr id="3" name="Picture 4" descr="image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14612" y="928670"/>
            <a:ext cx="2743200" cy="38544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785918" y="5357826"/>
            <a:ext cx="4800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семеновская матрёшка</a:t>
            </a:r>
          </a:p>
        </p:txBody>
      </p:sp>
      <p:pic>
        <p:nvPicPr>
          <p:cNvPr id="1026" name="Picture 2" descr="http://lavkadobra.ru/images/matreshki/9/matreshki-9m-25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239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179</TotalTime>
  <Words>991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Impact</vt:lpstr>
      <vt:lpstr>Monotype Corsiva</vt:lpstr>
      <vt:lpstr>Tw Cen MT</vt:lpstr>
      <vt:lpstr>Wingdings 2</vt:lpstr>
      <vt:lpstr>Паркет</vt:lpstr>
      <vt:lpstr>  РУССКИЕ НАРОДНЫЕ ИГРУШКИ</vt:lpstr>
      <vt:lpstr>Ростом разные подружки, Но похожи друг на дружку, Все они сидят друг в дружке,  А всего одна игрушка</vt:lpstr>
      <vt:lpstr>РУССКАЯ МАТРЁШКА</vt:lpstr>
      <vt:lpstr>Кукла эта, понятно, была японкой, точнее даже,  японцем  - сердитым на вид, узкоглазым стариком.  </vt:lpstr>
      <vt:lpstr>Презентация PowerPoint</vt:lpstr>
      <vt:lpstr>ПЕРЕОДЕЛИ В РУССКИЙ  костюм, заморская  пришелица прижилась  у нас на диво быстро.  Яблоками лёг на щёки  румянец,  прикрыл голову Переодели в русский  косалый платочек, свесилась  из-под него толстая коса. Так и  хотелось  назвать куклу  русским именем. Дуняша?  Маняша?   Матрёша?   </vt:lpstr>
      <vt:lpstr>Презентация PowerPoint</vt:lpstr>
      <vt:lpstr>Презентация PowerPoint</vt:lpstr>
      <vt:lpstr>Презентация PowerPoint</vt:lpstr>
      <vt:lpstr>ДЫМКОВСКАЯ ИГРУШКА</vt:lpstr>
      <vt:lpstr>Презентация PowerPoint</vt:lpstr>
      <vt:lpstr>ФЕДОСЕЕВСКАЯ ИГРУШКА</vt:lpstr>
      <vt:lpstr>Презентация PowerPoint</vt:lpstr>
      <vt:lpstr>Презентация PowerPoint</vt:lpstr>
      <vt:lpstr>ФЕДОСЕЕВСКАЯ ТОПОРЩИНА</vt:lpstr>
      <vt:lpstr>Презентация PowerPoint</vt:lpstr>
      <vt:lpstr>Презентация PowerPoint</vt:lpstr>
      <vt:lpstr>Презентация PowerPoint</vt:lpstr>
      <vt:lpstr>Презентация PowerPoint</vt:lpstr>
      <vt:lpstr>БОГОРОДСКАЯ ИГРУШКА</vt:lpstr>
      <vt:lpstr>Презентация PowerPoint</vt:lpstr>
      <vt:lpstr>Презентация PowerPoint</vt:lpstr>
      <vt:lpstr>ИСТОЧНИКИ ИНФОРМАЦИИ И ФОТОГРАФИЙ: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ИГРУШКИ</dc:title>
  <dc:creator>Admin</dc:creator>
  <cp:lastModifiedBy>Volga</cp:lastModifiedBy>
  <cp:revision>19</cp:revision>
  <dcterms:created xsi:type="dcterms:W3CDTF">2009-04-19T08:52:53Z</dcterms:created>
  <dcterms:modified xsi:type="dcterms:W3CDTF">2015-03-24T14:38:57Z</dcterms:modified>
</cp:coreProperties>
</file>